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Montserrat"/>
      <p:bold r:id="rId13"/>
      <p:boldItalic r:id="rId14"/>
    </p:embeddedFont>
    <p:embeddedFont>
      <p:font typeface="Chakra Petch"/>
      <p:bold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Montserrat-bold.fntdata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ChakraPetch-bold.fntdata"/><Relationship Id="rId14" Type="http://schemas.openxmlformats.org/officeDocument/2006/relationships/font" Target="fonts/Montserrat-boldItalic.fntdata"/><Relationship Id="rId16" Type="http://schemas.openxmlformats.org/officeDocument/2006/relationships/font" Target="fonts/ChakraPetch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b0e7df1845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b0e7df1845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0e7df1845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b0e7df1845_2_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b0e7df1845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b0e7df1845_2_1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b0e7df1845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b0e7df1845_2_1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0e7df1845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b0e7df1845_2_1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b0e7df1845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b0e7df1845_2_1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b="33430" l="15133" r="22781" t="1415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 amt="57000"/>
          </a:blip>
          <a:srcRect b="0" l="0" r="0" t="0"/>
          <a:stretch/>
        </p:blipFill>
        <p:spPr>
          <a:xfrm>
            <a:off x="6817484" y="-750832"/>
            <a:ext cx="2326516" cy="2018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25"/>
          <p:cNvGrpSpPr/>
          <p:nvPr/>
        </p:nvGrpSpPr>
        <p:grpSpPr>
          <a:xfrm>
            <a:off x="640754" y="1563665"/>
            <a:ext cx="5645708" cy="2368100"/>
            <a:chOff x="0" y="-38100"/>
            <a:chExt cx="2343687" cy="983063"/>
          </a:xfrm>
        </p:grpSpPr>
        <p:sp>
          <p:nvSpPr>
            <p:cNvPr id="132" name="Google Shape;132;p25"/>
            <p:cNvSpPr/>
            <p:nvPr/>
          </p:nvSpPr>
          <p:spPr>
            <a:xfrm>
              <a:off x="0" y="0"/>
              <a:ext cx="2343687" cy="944963"/>
            </a:xfrm>
            <a:custGeom>
              <a:rect b="b" l="l" r="r" t="t"/>
              <a:pathLst>
                <a:path extrusionOk="0" h="944963" w="2343687">
                  <a:moveTo>
                    <a:pt x="0" y="0"/>
                  </a:moveTo>
                  <a:lnTo>
                    <a:pt x="2343687" y="0"/>
                  </a:lnTo>
                  <a:lnTo>
                    <a:pt x="2343687" y="944963"/>
                  </a:lnTo>
                  <a:lnTo>
                    <a:pt x="0" y="944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3" name="Google Shape;133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04623" y="3119010"/>
            <a:ext cx="2335038" cy="21511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25"/>
          <p:cNvGrpSpPr/>
          <p:nvPr/>
        </p:nvGrpSpPr>
        <p:grpSpPr>
          <a:xfrm>
            <a:off x="640750" y="1047575"/>
            <a:ext cx="1957960" cy="613912"/>
            <a:chOff x="-2" y="-73"/>
            <a:chExt cx="812802" cy="254852"/>
          </a:xfrm>
        </p:grpSpPr>
        <p:sp>
          <p:nvSpPr>
            <p:cNvPr id="136" name="Google Shape;136;p25"/>
            <p:cNvSpPr/>
            <p:nvPr/>
          </p:nvSpPr>
          <p:spPr>
            <a:xfrm>
              <a:off x="0" y="0"/>
              <a:ext cx="812800" cy="254779"/>
            </a:xfrm>
            <a:custGeom>
              <a:rect b="b" l="l" r="r" t="t"/>
              <a:pathLst>
                <a:path extrusionOk="0" h="25477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4779"/>
                  </a:lnTo>
                  <a:lnTo>
                    <a:pt x="0" y="254779"/>
                  </a:lnTo>
                  <a:close/>
                </a:path>
              </a:pathLst>
            </a:custGeom>
            <a:solidFill>
              <a:srgbClr val="D94334"/>
            </a:solidFill>
            <a:ln cap="flat" cmpd="sng" w="9525">
              <a:solidFill>
                <a:srgbClr val="EF452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7" name="Google Shape;137;p25"/>
            <p:cNvSpPr txBox="1"/>
            <p:nvPr/>
          </p:nvSpPr>
          <p:spPr>
            <a:xfrm>
              <a:off x="-2" y="-73"/>
              <a:ext cx="8127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9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  <a:endParaRPr sz="700"/>
            </a:p>
          </p:txBody>
        </p:sp>
      </p:grpSp>
      <p:pic>
        <p:nvPicPr>
          <p:cNvPr id="138" name="Google Shape;13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8908" y="1585749"/>
            <a:ext cx="4281998" cy="418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946400" y="1731300"/>
            <a:ext cx="50979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200" u="none" cap="none" strike="noStrik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</a:t>
            </a:r>
            <a:r>
              <a:rPr b="1" lang="en" sz="42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Preço de aluguel em Nova York</a:t>
            </a:r>
            <a:endParaRPr sz="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6"/>
          <p:cNvGrpSpPr/>
          <p:nvPr/>
        </p:nvGrpSpPr>
        <p:grpSpPr>
          <a:xfrm>
            <a:off x="576428" y="2477636"/>
            <a:ext cx="1993950" cy="1660323"/>
            <a:chOff x="0" y="-57150"/>
            <a:chExt cx="5317200" cy="4427528"/>
          </a:xfrm>
        </p:grpSpPr>
        <p:sp>
          <p:nvSpPr>
            <p:cNvPr id="145" name="Google Shape;145;p26"/>
            <p:cNvSpPr txBox="1"/>
            <p:nvPr/>
          </p:nvSpPr>
          <p:spPr>
            <a:xfrm>
              <a:off x="0" y="-57150"/>
              <a:ext cx="3360571" cy="6226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Canva</a:t>
              </a:r>
              <a:endParaRPr sz="700"/>
            </a:p>
          </p:txBody>
        </p:sp>
        <p:sp>
          <p:nvSpPr>
            <p:cNvPr id="146" name="Google Shape;146;p26"/>
            <p:cNvSpPr txBox="1"/>
            <p:nvPr/>
          </p:nvSpPr>
          <p:spPr>
            <a:xfrm>
              <a:off x="0" y="1209878"/>
              <a:ext cx="5317200" cy="316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Click on the "Canva" button under this preentation preview. Start editing your presentation. You need</a:t>
              </a:r>
              <a:endParaRPr sz="700"/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 sign in to your</a:t>
              </a:r>
              <a:endParaRPr sz="700"/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Canva account.</a:t>
              </a:r>
              <a:endParaRPr sz="700"/>
            </a:p>
          </p:txBody>
        </p:sp>
      </p:grpSp>
      <p:grpSp>
        <p:nvGrpSpPr>
          <p:cNvPr id="147" name="Google Shape;147;p26"/>
          <p:cNvGrpSpPr/>
          <p:nvPr/>
        </p:nvGrpSpPr>
        <p:grpSpPr>
          <a:xfrm>
            <a:off x="3404660" y="2477636"/>
            <a:ext cx="2003591" cy="1889375"/>
            <a:chOff x="0" y="-57150"/>
            <a:chExt cx="5342908" cy="5038333"/>
          </a:xfrm>
        </p:grpSpPr>
        <p:sp>
          <p:nvSpPr>
            <p:cNvPr id="148" name="Google Shape;148;p26"/>
            <p:cNvSpPr txBox="1"/>
            <p:nvPr/>
          </p:nvSpPr>
          <p:spPr>
            <a:xfrm>
              <a:off x="0" y="-57150"/>
              <a:ext cx="3376726" cy="6226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Powerpoint</a:t>
              </a:r>
              <a:endParaRPr sz="700"/>
            </a:p>
          </p:txBody>
        </p:sp>
        <p:sp>
          <p:nvSpPr>
            <p:cNvPr id="149" name="Google Shape;149;p26"/>
            <p:cNvSpPr txBox="1"/>
            <p:nvPr/>
          </p:nvSpPr>
          <p:spPr>
            <a:xfrm>
              <a:off x="0" y="1209878"/>
              <a:ext cx="5342908" cy="37713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Export this design from Canva as a PowerPoint template. Open the design in Canva. This will provide you with all the fonts used and elements used in this presentation as listed on page 21. Learn more</a:t>
              </a:r>
              <a:endParaRPr sz="700"/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 slide 3.</a:t>
              </a:r>
              <a:endParaRPr sz="700"/>
            </a:p>
          </p:txBody>
        </p:sp>
      </p:grpSp>
      <p:grpSp>
        <p:nvGrpSpPr>
          <p:cNvPr id="150" name="Google Shape;150;p26"/>
          <p:cNvGrpSpPr/>
          <p:nvPr/>
        </p:nvGrpSpPr>
        <p:grpSpPr>
          <a:xfrm>
            <a:off x="6232892" y="2477636"/>
            <a:ext cx="2063890" cy="1575100"/>
            <a:chOff x="0" y="-57150"/>
            <a:chExt cx="5503707" cy="4200265"/>
          </a:xfrm>
        </p:grpSpPr>
        <p:sp>
          <p:nvSpPr>
            <p:cNvPr id="151" name="Google Shape;151;p26"/>
            <p:cNvSpPr txBox="1"/>
            <p:nvPr/>
          </p:nvSpPr>
          <p:spPr>
            <a:xfrm>
              <a:off x="0" y="-57150"/>
              <a:ext cx="3478351" cy="6226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Google Slides</a:t>
              </a:r>
              <a:endParaRPr sz="700"/>
            </a:p>
          </p:txBody>
        </p:sp>
        <p:sp>
          <p:nvSpPr>
            <p:cNvPr id="152" name="Google Shape;152;p26"/>
            <p:cNvSpPr txBox="1"/>
            <p:nvPr/>
          </p:nvSpPr>
          <p:spPr>
            <a:xfrm>
              <a:off x="0" y="1209878"/>
              <a:ext cx="5503707" cy="2933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Export this design from Canva as a GoogleSlide template. This will provide you with all the fonts used and elements used in this presentation as listed on page 21. Learn more on slide 4.</a:t>
              </a:r>
              <a:endParaRPr sz="700"/>
            </a:p>
          </p:txBody>
        </p:sp>
      </p:grpSp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6931" y="-330250"/>
            <a:ext cx="2120647" cy="222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3081666">
            <a:off x="-114743" y="3929133"/>
            <a:ext cx="2120647" cy="222348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914075" y="788175"/>
            <a:ext cx="68064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50">
                <a:solidFill>
                  <a:srgbClr val="3C4043"/>
                </a:solidFill>
                <a:highlight>
                  <a:srgbClr val="FFFFFF"/>
                </a:highlight>
              </a:rPr>
              <a:t>Este conjunto de dados contém localização usando latitude e longitude, nomes de bairros, tipos de quartos, preços e algumas outras medidas de ocupação.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7"/>
          <p:cNvGrpSpPr/>
          <p:nvPr/>
        </p:nvGrpSpPr>
        <p:grpSpPr>
          <a:xfrm>
            <a:off x="1205987" y="2070737"/>
            <a:ext cx="768841" cy="772287"/>
            <a:chOff x="1813" y="0"/>
            <a:chExt cx="809173" cy="812800"/>
          </a:xfrm>
        </p:grpSpPr>
        <p:sp>
          <p:nvSpPr>
            <p:cNvPr id="161" name="Google Shape;161;p2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01.</a:t>
              </a:r>
              <a:endParaRPr sz="700"/>
            </a:p>
          </p:txBody>
        </p:sp>
      </p:grpSp>
      <p:grpSp>
        <p:nvGrpSpPr>
          <p:cNvPr id="163" name="Google Shape;163;p27"/>
          <p:cNvGrpSpPr/>
          <p:nvPr/>
        </p:nvGrpSpPr>
        <p:grpSpPr>
          <a:xfrm>
            <a:off x="4187579" y="2070737"/>
            <a:ext cx="768841" cy="772287"/>
            <a:chOff x="1813" y="0"/>
            <a:chExt cx="809173" cy="812800"/>
          </a:xfrm>
        </p:grpSpPr>
        <p:sp>
          <p:nvSpPr>
            <p:cNvPr id="164" name="Google Shape;164;p2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02.</a:t>
              </a:r>
              <a:endParaRPr sz="700"/>
            </a:p>
          </p:txBody>
        </p:sp>
      </p:grpSp>
      <p:grpSp>
        <p:nvGrpSpPr>
          <p:cNvPr id="166" name="Google Shape;166;p27"/>
          <p:cNvGrpSpPr/>
          <p:nvPr/>
        </p:nvGrpSpPr>
        <p:grpSpPr>
          <a:xfrm>
            <a:off x="7126411" y="2070737"/>
            <a:ext cx="768841" cy="772287"/>
            <a:chOff x="1813" y="0"/>
            <a:chExt cx="809173" cy="812800"/>
          </a:xfrm>
        </p:grpSpPr>
        <p:sp>
          <p:nvSpPr>
            <p:cNvPr id="167" name="Google Shape;167;p2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03.</a:t>
              </a:r>
              <a:endParaRPr sz="700"/>
            </a:p>
          </p:txBody>
        </p:sp>
      </p:grpSp>
      <p:sp>
        <p:nvSpPr>
          <p:cNvPr id="169" name="Google Shape;169;p27"/>
          <p:cNvSpPr txBox="1"/>
          <p:nvPr/>
        </p:nvSpPr>
        <p:spPr>
          <a:xfrm>
            <a:off x="3745482" y="3274406"/>
            <a:ext cx="1653037" cy="240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Our Projects</a:t>
            </a:r>
            <a:endParaRPr sz="700"/>
          </a:p>
        </p:txBody>
      </p:sp>
      <p:sp>
        <p:nvSpPr>
          <p:cNvPr id="170" name="Google Shape;170;p27"/>
          <p:cNvSpPr txBox="1"/>
          <p:nvPr/>
        </p:nvSpPr>
        <p:spPr>
          <a:xfrm>
            <a:off x="3745482" y="3722125"/>
            <a:ext cx="1653037" cy="314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 sz="700"/>
          </a:p>
        </p:txBody>
      </p:sp>
      <p:sp>
        <p:nvSpPr>
          <p:cNvPr id="171" name="Google Shape;171;p27"/>
          <p:cNvSpPr txBox="1"/>
          <p:nvPr/>
        </p:nvSpPr>
        <p:spPr>
          <a:xfrm>
            <a:off x="806650" y="3274406"/>
            <a:ext cx="1653037" cy="240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About Us</a:t>
            </a:r>
            <a:endParaRPr sz="700"/>
          </a:p>
        </p:txBody>
      </p:sp>
      <p:sp>
        <p:nvSpPr>
          <p:cNvPr id="172" name="Google Shape;172;p27"/>
          <p:cNvSpPr txBox="1"/>
          <p:nvPr/>
        </p:nvSpPr>
        <p:spPr>
          <a:xfrm>
            <a:off x="806650" y="3722125"/>
            <a:ext cx="1653037" cy="314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 sz="700"/>
          </a:p>
        </p:txBody>
      </p:sp>
      <p:sp>
        <p:nvSpPr>
          <p:cNvPr id="173" name="Google Shape;173;p27"/>
          <p:cNvSpPr txBox="1"/>
          <p:nvPr/>
        </p:nvSpPr>
        <p:spPr>
          <a:xfrm>
            <a:off x="6562213" y="3274406"/>
            <a:ext cx="1897239" cy="240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Stats &amp; Numbers</a:t>
            </a:r>
            <a:endParaRPr sz="700"/>
          </a:p>
        </p:txBody>
      </p:sp>
      <p:sp>
        <p:nvSpPr>
          <p:cNvPr id="174" name="Google Shape;174;p27"/>
          <p:cNvSpPr txBox="1"/>
          <p:nvPr/>
        </p:nvSpPr>
        <p:spPr>
          <a:xfrm>
            <a:off x="6684314" y="3722125"/>
            <a:ext cx="1653037" cy="314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 sz="700"/>
          </a:p>
        </p:txBody>
      </p:sp>
      <p:sp>
        <p:nvSpPr>
          <p:cNvPr id="175" name="Google Shape;175;p27"/>
          <p:cNvSpPr txBox="1"/>
          <p:nvPr/>
        </p:nvSpPr>
        <p:spPr>
          <a:xfrm>
            <a:off x="1309334" y="924595"/>
            <a:ext cx="6525332" cy="684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TABLE OF CONTENTS</a:t>
            </a:r>
            <a:endParaRPr sz="700"/>
          </a:p>
        </p:txBody>
      </p:sp>
      <p:pic>
        <p:nvPicPr>
          <p:cNvPr id="176" name="Google Shape;17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846" y="1967316"/>
            <a:ext cx="977123" cy="97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3438" y="1967316"/>
            <a:ext cx="977123" cy="97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271" y="1967316"/>
            <a:ext cx="977123" cy="97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0315" y="-790097"/>
            <a:ext cx="3007371" cy="2608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55233" y="3301627"/>
            <a:ext cx="3007371" cy="2608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552" y="-34475"/>
            <a:ext cx="65788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8"/>
          <p:cNvPicPr preferRelativeResize="0"/>
          <p:nvPr/>
        </p:nvPicPr>
        <p:blipFill rotWithShape="1">
          <a:blip r:embed="rId3">
            <a:alphaModFix/>
          </a:blip>
          <a:srcRect b="33430" l="15133" r="22781" t="1415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28"/>
          <p:cNvGrpSpPr/>
          <p:nvPr/>
        </p:nvGrpSpPr>
        <p:grpSpPr>
          <a:xfrm>
            <a:off x="4827224" y="2058223"/>
            <a:ext cx="3689100" cy="982089"/>
            <a:chOff x="-7" y="-152400"/>
            <a:chExt cx="9837600" cy="2618905"/>
          </a:xfrm>
        </p:grpSpPr>
        <p:sp>
          <p:nvSpPr>
            <p:cNvPr id="188" name="Google Shape;188;p28"/>
            <p:cNvSpPr txBox="1"/>
            <p:nvPr/>
          </p:nvSpPr>
          <p:spPr>
            <a:xfrm>
              <a:off x="0" y="-152400"/>
              <a:ext cx="9837433" cy="17736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4000" u="none" cap="none" strike="noStrike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ABOUT US</a:t>
              </a:r>
              <a:endParaRPr sz="700"/>
            </a:p>
          </p:txBody>
        </p:sp>
        <p:sp>
          <p:nvSpPr>
            <p:cNvPr id="189" name="Google Shape;189;p28"/>
            <p:cNvSpPr txBox="1"/>
            <p:nvPr/>
          </p:nvSpPr>
          <p:spPr>
            <a:xfrm>
              <a:off x="-7" y="2015005"/>
              <a:ext cx="9837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Elaborate on what you want to discuss. </a:t>
              </a:r>
              <a:endParaRPr sz="700"/>
            </a:p>
          </p:txBody>
        </p:sp>
      </p:grpSp>
      <p:grpSp>
        <p:nvGrpSpPr>
          <p:cNvPr id="190" name="Google Shape;190;p28"/>
          <p:cNvGrpSpPr/>
          <p:nvPr/>
        </p:nvGrpSpPr>
        <p:grpSpPr>
          <a:xfrm>
            <a:off x="3721987" y="2185607"/>
            <a:ext cx="768841" cy="772287"/>
            <a:chOff x="1813" y="0"/>
            <a:chExt cx="809173" cy="812800"/>
          </a:xfrm>
        </p:grpSpPr>
        <p:sp>
          <p:nvSpPr>
            <p:cNvPr id="191" name="Google Shape;191;p2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01.</a:t>
              </a:r>
              <a:endParaRPr sz="700"/>
            </a:p>
          </p:txBody>
        </p:sp>
      </p:grpSp>
      <p:pic>
        <p:nvPicPr>
          <p:cNvPr id="193" name="Google Shape;19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7846" y="2083189"/>
            <a:ext cx="977123" cy="97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12861" y="-813884"/>
            <a:ext cx="3597333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62166" y="3207260"/>
            <a:ext cx="2338733" cy="2286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1676" y="0"/>
            <a:ext cx="66606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9"/>
          <p:cNvGrpSpPr/>
          <p:nvPr/>
        </p:nvGrpSpPr>
        <p:grpSpPr>
          <a:xfrm>
            <a:off x="824238" y="1415328"/>
            <a:ext cx="3211496" cy="2255693"/>
            <a:chOff x="0" y="-152400"/>
            <a:chExt cx="8563988" cy="6015180"/>
          </a:xfrm>
        </p:grpSpPr>
        <p:sp>
          <p:nvSpPr>
            <p:cNvPr id="202" name="Google Shape;202;p29"/>
            <p:cNvSpPr txBox="1"/>
            <p:nvPr/>
          </p:nvSpPr>
          <p:spPr>
            <a:xfrm>
              <a:off x="0" y="-152400"/>
              <a:ext cx="8563988" cy="36658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4000" u="none" cap="none" strike="noStrike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HELLO THERE!</a:t>
              </a:r>
              <a:endParaRPr sz="700"/>
            </a:p>
          </p:txBody>
        </p:sp>
        <p:sp>
          <p:nvSpPr>
            <p:cNvPr id="203" name="Google Shape;203;p29"/>
            <p:cNvSpPr txBox="1"/>
            <p:nvPr/>
          </p:nvSpPr>
          <p:spPr>
            <a:xfrm>
              <a:off x="0" y="4605678"/>
              <a:ext cx="8563988" cy="12571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I'm Raina, and I'll be sharing with you my beautiful ideas. Follow me a</a:t>
              </a:r>
              <a:endParaRPr sz="700"/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@reallygreatsite to learn more. </a:t>
              </a:r>
              <a:endParaRPr sz="700"/>
            </a:p>
          </p:txBody>
        </p:sp>
      </p:grpSp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3143" y="1644294"/>
            <a:ext cx="3865981" cy="40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4132281">
            <a:off x="2712032" y="-1009746"/>
            <a:ext cx="2772856" cy="2957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9577" y="34475"/>
            <a:ext cx="68266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/>
        </p:nvSpPr>
        <p:spPr>
          <a:xfrm>
            <a:off x="514350" y="3870627"/>
            <a:ext cx="2650320" cy="684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ABOUT US</a:t>
            </a:r>
            <a:endParaRPr sz="700"/>
          </a:p>
        </p:txBody>
      </p:sp>
      <p:sp>
        <p:nvSpPr>
          <p:cNvPr id="212" name="Google Shape;212;p30"/>
          <p:cNvSpPr txBox="1"/>
          <p:nvPr/>
        </p:nvSpPr>
        <p:spPr>
          <a:xfrm>
            <a:off x="3612423" y="3859813"/>
            <a:ext cx="2292063" cy="240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What we do? </a:t>
            </a:r>
            <a:endParaRPr sz="700"/>
          </a:p>
        </p:txBody>
      </p:sp>
      <p:grpSp>
        <p:nvGrpSpPr>
          <p:cNvPr id="213" name="Google Shape;213;p30"/>
          <p:cNvGrpSpPr/>
          <p:nvPr/>
        </p:nvGrpSpPr>
        <p:grpSpPr>
          <a:xfrm>
            <a:off x="6352239" y="3866957"/>
            <a:ext cx="2292063" cy="725715"/>
            <a:chOff x="0" y="-57150"/>
            <a:chExt cx="6112166" cy="1935241"/>
          </a:xfrm>
        </p:grpSpPr>
        <p:sp>
          <p:nvSpPr>
            <p:cNvPr id="214" name="Google Shape;214;p30"/>
            <p:cNvSpPr txBox="1"/>
            <p:nvPr/>
          </p:nvSpPr>
          <p:spPr>
            <a:xfrm>
              <a:off x="0" y="-57150"/>
              <a:ext cx="6112166" cy="6226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Who we are?</a:t>
              </a:r>
              <a:endParaRPr sz="700"/>
            </a:p>
          </p:txBody>
        </p:sp>
        <p:sp>
          <p:nvSpPr>
            <p:cNvPr id="215" name="Google Shape;215;p30"/>
            <p:cNvSpPr txBox="1"/>
            <p:nvPr/>
          </p:nvSpPr>
          <p:spPr>
            <a:xfrm>
              <a:off x="0" y="1040023"/>
              <a:ext cx="6112166" cy="838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Briefly elaborate on what you want to discuss. </a:t>
              </a:r>
              <a:endParaRPr sz="700"/>
            </a:p>
          </p:txBody>
        </p:sp>
      </p:grpSp>
      <p:sp>
        <p:nvSpPr>
          <p:cNvPr id="216" name="Google Shape;216;p30"/>
          <p:cNvSpPr txBox="1"/>
          <p:nvPr/>
        </p:nvSpPr>
        <p:spPr>
          <a:xfrm>
            <a:off x="3612423" y="4240530"/>
            <a:ext cx="2292063" cy="314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Briefly elaborate on what you want to discuss. </a:t>
            </a:r>
            <a:endParaRPr sz="700"/>
          </a:p>
        </p:txBody>
      </p:sp>
      <p:pic>
        <p:nvPicPr>
          <p:cNvPr id="217" name="Google Shape;21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6173" y="-679383"/>
            <a:ext cx="1731698" cy="159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97867" y="2351499"/>
            <a:ext cx="1731698" cy="159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370" y="0"/>
            <a:ext cx="73632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